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4"/>
  </p:notesMasterIdLst>
  <p:sldIdLst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>
        <p:scale>
          <a:sx n="100" d="100"/>
          <a:sy n="100" d="100"/>
        </p:scale>
        <p:origin x="-1230" y="26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6858" y="8071104"/>
            <a:ext cx="1687068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71650" y="8066716"/>
            <a:ext cx="5029200" cy="914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7150" y="8091599"/>
            <a:ext cx="1543050" cy="9144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3/14/2018 3:58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564045" y="315385"/>
            <a:ext cx="4400550" cy="48683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000750" y="304800"/>
            <a:ext cx="6286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3/14/2018 3:58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14900" y="8331204"/>
            <a:ext cx="1657350" cy="486833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3/14/2018 3:58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1" y="8330944"/>
            <a:ext cx="4180112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6529" y="0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4336654" y="263922"/>
            <a:ext cx="711200" cy="183357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486" y="304800"/>
            <a:ext cx="6115050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3/14/2018 3:58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9486" y="2133600"/>
            <a:ext cx="6115050" cy="599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342335" cy="2230967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133600"/>
            <a:ext cx="971550" cy="1320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3/14/2018 3:58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2336800"/>
            <a:ext cx="971550" cy="935568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3/14/2018 3:58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64067"/>
            <a:ext cx="6115050" cy="115993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3251200"/>
            <a:ext cx="2914650" cy="477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600450" y="3251200"/>
            <a:ext cx="2914650" cy="477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3/14/2018 3:58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3/14/2018 3:58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3/14/2018 3:58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8331200"/>
            <a:ext cx="4000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067"/>
            <a:ext cx="6057900" cy="115993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3/14/2018 3:58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771650" y="2336800"/>
            <a:ext cx="4800600" cy="589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penci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9487" y="2340865"/>
            <a:ext cx="1211480" cy="2860820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150" y="73152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6858" y="6096000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6858" y="6217920"/>
            <a:ext cx="1097280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59002" y="62057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6197600"/>
            <a:ext cx="5486400" cy="9144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4686300" y="8331201"/>
            <a:ext cx="2000250" cy="486833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3/14/2018 3:58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6222999"/>
            <a:ext cx="1085850" cy="884771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200150" y="8330942"/>
            <a:ext cx="3429000" cy="486833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091936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115050" cy="1320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0" y="8331201"/>
            <a:ext cx="2000250" cy="486833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3/14/2018 3:58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1" y="8330942"/>
            <a:ext cx="4065812" cy="486833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645920"/>
            <a:ext cx="6858000" cy="4267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706880"/>
            <a:ext cx="400050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2912" y="1706880"/>
            <a:ext cx="6415088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696296"/>
            <a:ext cx="400050" cy="32596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752600" y="8077200"/>
            <a:ext cx="5029200" cy="91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 smtClean="0"/>
              <a:t>For further details </a:t>
            </a:r>
            <a:r>
              <a:rPr lang="en-US" sz="1600" dirty="0"/>
              <a:t>please contact :  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Office of the Director ORIC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LUMHS</a:t>
            </a:r>
            <a:r>
              <a:rPr lang="en-US" sz="1600" dirty="0"/>
              <a:t>, </a:t>
            </a:r>
            <a:r>
              <a:rPr lang="en-US" sz="1600" dirty="0" smtClean="0"/>
              <a:t>Jamshoro- 022-9213314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304800" y="304800"/>
            <a:ext cx="6324600" cy="1828800"/>
          </a:xfrm>
          <a:prstGeom prst="roundRect">
            <a:avLst>
              <a:gd name="adj" fmla="val 10870"/>
            </a:avLst>
          </a:prstGeom>
          <a:solidFill>
            <a:srgbClr val="002060">
              <a:alpha val="56000"/>
            </a:srgbClr>
          </a:solidFill>
          <a:ln w="9525">
            <a:solidFill>
              <a:sysClr val="windowText" lastClr="000000"/>
            </a:solidFill>
            <a:round/>
            <a:headEnd/>
            <a:tailEnd/>
          </a:ln>
          <a:scene3d>
            <a:camera prst="orthographicFront"/>
            <a:lightRig rig="freezing" dir="t"/>
          </a:scene3d>
          <a:sp3d contourW="12700" prstMaterial="dkEdge">
            <a:bevelT w="114300" prst="artDeco"/>
            <a:contourClr>
              <a:sysClr val="window" lastClr="FFFFFF">
                <a:lumMod val="60000"/>
                <a:lumOff val="40000"/>
              </a:sysClr>
            </a:contourClr>
          </a:sp3d>
        </p:spPr>
        <p:txBody>
          <a:bodyPr wrap="none" lIns="14712" tIns="7356" rIns="14712" bIns="7356" anchor="ctr"/>
          <a:lstStyle/>
          <a:p>
            <a:pPr marL="0" marR="0" lvl="0" indent="0" algn="ctr" defTabSz="7060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9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7060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1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7060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OFFICE OF RESEARCH INNOVATION </a:t>
            </a:r>
          </a:p>
          <a:p>
            <a:pPr marL="0" marR="0" lvl="0" indent="0" algn="ctr" defTabSz="7060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AND COMMERCIALIZATION (ORIC)</a:t>
            </a:r>
            <a:endParaRPr kumimoji="0" lang="en-GB" sz="21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7060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Liaquat University of Medical &amp; Health Sciences </a:t>
            </a:r>
            <a:r>
              <a:rPr kumimoji="0" lang="en-GB" sz="1800" b="1" i="1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Jamshoro</a:t>
            </a:r>
            <a:r>
              <a:rPr kumimoji="0" lang="en-GB" sz="1800" b="1" i="1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GB" sz="1800" b="1" i="1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1950"/>
            <a:ext cx="990600" cy="685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65126"/>
            <a:ext cx="78263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030364"/>
              </p:ext>
            </p:extLst>
          </p:nvPr>
        </p:nvGraphicFramePr>
        <p:xfrm>
          <a:off x="373062" y="2743200"/>
          <a:ext cx="6086475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7" imgW="6105346" imgH="5496591" progId="Word.Document.12">
                  <p:embed/>
                </p:oleObj>
              </mc:Choice>
              <mc:Fallback>
                <p:oleObj name="Document" r:id="rId7" imgW="6105346" imgH="54965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062" y="2743200"/>
                        <a:ext cx="6086475" cy="495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1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7B6A5FA-AEDC-493D-A38F-607DB1F387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33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AcademicPresentation1</vt:lpstr>
      <vt:lpstr>Document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2017-11-03T08:08:33Z</dcterms:created>
  <dcterms:modified xsi:type="dcterms:W3CDTF">2018-03-14T10:58:33Z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